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hadows Into Light"/>
      <p:regular r:id="rId13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hadowsIntoLight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Relationship Id="rId4" Type="http://schemas.openxmlformats.org/officeDocument/2006/relationships/image" Target="../media/image01.jpg"/><Relationship Id="rId5" Type="http://schemas.openxmlformats.org/officeDocument/2006/relationships/image" Target="../media/image0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3.jpg"/><Relationship Id="rId4" Type="http://schemas.openxmlformats.org/officeDocument/2006/relationships/image" Target="../media/image04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0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jpg"/><Relationship Id="rId4" Type="http://schemas.openxmlformats.org/officeDocument/2006/relationships/image" Target="../media/image04.png"/><Relationship Id="rId5" Type="http://schemas.openxmlformats.org/officeDocument/2006/relationships/image" Target="../media/image07.png"/><Relationship Id="rId6" Type="http://schemas.openxmlformats.org/officeDocument/2006/relationships/image" Target="../media/image09.jpg"/><Relationship Id="rId7" Type="http://schemas.openxmlformats.org/officeDocument/2006/relationships/image" Target="../media/image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jp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jpg"/><Relationship Id="rId5" Type="http://schemas.openxmlformats.org/officeDocument/2006/relationships/hyperlink" Target="http://youtube.com/v/viYL0IU5Qfc" TargetMode="External"/><Relationship Id="rId6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00" y="0"/>
            <a:ext cx="91873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Shape 5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>
                <a:latin typeface="Shadows Into Light"/>
                <a:ea typeface="Shadows Into Light"/>
                <a:cs typeface="Shadows Into Light"/>
                <a:sym typeface="Shadows Into Light"/>
              </a:rPr>
              <a:t>Team Storm Introduction</a:t>
            </a: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Shela: Main Artist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Jungbeom: Character Dev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Zhengwei: UI Dev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Jae Wong: AI Dev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Joel: Main Programmer,Game Designer, The Big Boss   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4">
            <a:alphaModFix/>
          </a:blip>
          <a:srcRect b="11645" l="0" r="0" t="0"/>
          <a:stretch/>
        </p:blipFill>
        <p:spPr>
          <a:xfrm>
            <a:off x="3340833" y="2794500"/>
            <a:ext cx="644417" cy="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 rotWithShape="1">
          <a:blip r:embed="rId4">
            <a:alphaModFix/>
          </a:blip>
          <a:srcRect b="11645" l="0" r="0" t="0"/>
          <a:stretch/>
        </p:blipFill>
        <p:spPr>
          <a:xfrm>
            <a:off x="3340833" y="1216900"/>
            <a:ext cx="644417" cy="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 rotWithShape="1">
          <a:blip r:embed="rId4">
            <a:alphaModFix/>
          </a:blip>
          <a:srcRect b="11645" l="0" r="0" t="0"/>
          <a:stretch/>
        </p:blipFill>
        <p:spPr>
          <a:xfrm>
            <a:off x="3340833" y="1716800"/>
            <a:ext cx="644417" cy="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 b="11645" l="0" r="0" t="0"/>
          <a:stretch/>
        </p:blipFill>
        <p:spPr>
          <a:xfrm>
            <a:off x="3340833" y="2284400"/>
            <a:ext cx="644417" cy="3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4201" y="2663025"/>
            <a:ext cx="2251174" cy="126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00" y="0"/>
            <a:ext cx="91873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type="ctrTitle"/>
          </p:nvPr>
        </p:nvSpPr>
        <p:spPr>
          <a:xfrm>
            <a:off x="277349" y="316725"/>
            <a:ext cx="8589300" cy="901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Monkey Storm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277350" y="1423150"/>
            <a:ext cx="8707499" cy="354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    </a:t>
            </a:r>
            <a:r>
              <a:rPr lang="en">
                <a:solidFill>
                  <a:schemeClr val="accent5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  “World’s Best Game Ever”</a:t>
            </a:r>
          </a:p>
          <a:p>
            <a:pPr rtl="0" algn="l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               DON’T HESITATE!!!!!!!!!</a:t>
            </a:r>
          </a:p>
          <a:p>
            <a:pPr rtl="0" algn="l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               Nobel Prize Game</a:t>
            </a:r>
          </a:p>
          <a:p>
            <a:pPr algn="l">
              <a:spcBef>
                <a:spcPts val="0"/>
              </a:spcBef>
              <a:buNone/>
            </a:pPr>
            <a:r>
              <a:rPr lang="en">
                <a:solidFill>
                  <a:schemeClr val="accent5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                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801" y="2911350"/>
            <a:ext cx="2921099" cy="19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8265" l="0" r="0" t="0"/>
          <a:stretch/>
        </p:blipFill>
        <p:spPr>
          <a:xfrm>
            <a:off x="-31850" y="-144200"/>
            <a:ext cx="9208100" cy="52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>
            <p:ph type="title"/>
          </p:nvPr>
        </p:nvSpPr>
        <p:spPr>
          <a:xfrm>
            <a:off x="311700" y="2601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secret research center in jungle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                   The evil scientists</a:t>
            </a:r>
          </a:p>
          <a:p>
            <a:pPr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                        </a:t>
            </a:r>
            <a:r>
              <a:rPr lang="en">
                <a:solidFill>
                  <a:srgbClr val="FFFFFF"/>
                </a:solidFill>
              </a:rPr>
              <a:t>           (Boss)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" sz="1200">
                <a:solidFill>
                  <a:srgbClr val="FFFFFF"/>
                </a:solidFill>
              </a:rPr>
              <a:t>      (scientists) </a:t>
            </a:r>
            <a:r>
              <a:rPr lang="en">
                <a:solidFill>
                  <a:srgbClr val="FFFFFF"/>
                </a:solidFill>
              </a:rPr>
              <a:t>                        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                        </a:t>
            </a:r>
          </a:p>
        </p:txBody>
      </p:sp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11400"/>
            <a:ext cx="1264924" cy="12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6000" y="1152475"/>
            <a:ext cx="4726297" cy="314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6">
            <a:alphaModFix/>
          </a:blip>
          <a:srcRect b="55914" l="33972" r="23110" t="5998"/>
          <a:stretch/>
        </p:blipFill>
        <p:spPr>
          <a:xfrm>
            <a:off x="311700" y="1152475"/>
            <a:ext cx="1655550" cy="19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6625" y="3111400"/>
            <a:ext cx="1300374" cy="12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8265" l="0" r="0" t="0"/>
          <a:stretch/>
        </p:blipFill>
        <p:spPr>
          <a:xfrm>
            <a:off x="-31850" y="-144200"/>
            <a:ext cx="9208100" cy="52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>
            <p:ph type="title"/>
          </p:nvPr>
        </p:nvSpPr>
        <p:spPr>
          <a:xfrm>
            <a:off x="311700" y="260100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Background story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                            </a:t>
            </a:r>
            <a:r>
              <a:rPr lang="en" sz="1200">
                <a:solidFill>
                  <a:srgbClr val="FFFFFF"/>
                </a:solidFill>
              </a:rPr>
              <a:t>Evil Scientist </a:t>
            </a:r>
            <a:r>
              <a:rPr lang="en">
                <a:solidFill>
                  <a:srgbClr val="FFFFFF"/>
                </a:solidFill>
              </a:rPr>
              <a:t>                                          </a:t>
            </a:r>
            <a:r>
              <a:rPr lang="en" sz="1200">
                <a:solidFill>
                  <a:srgbClr val="FFFFFF"/>
                </a:solidFill>
              </a:rPr>
              <a:t>Chacco (Player Monkey)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                  ||||||||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                            </a:t>
            </a:r>
            <a:r>
              <a:rPr lang="en" sz="1200">
                <a:solidFill>
                  <a:srgbClr val="FFFFFF"/>
                </a:solidFill>
              </a:rPr>
              <a:t>Evil Monkey Faction Army(EMFA)                                                                     bulldozer            </a:t>
            </a:r>
            <a:r>
              <a:rPr lang="en">
                <a:solidFill>
                  <a:srgbClr val="FFFFFF"/>
                </a:solidFill>
              </a:rPr>
              <a:t> 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rPr lang="en"/>
              <a:t>                   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74" y="1191975"/>
            <a:ext cx="1065075" cy="99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375" y="1184525"/>
            <a:ext cx="1065075" cy="1011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475" y="2547725"/>
            <a:ext cx="1439075" cy="191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9375" y="2417500"/>
            <a:ext cx="2577224" cy="191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00" y="0"/>
            <a:ext cx="91873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Target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23400" y="1139650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           </a:t>
            </a:r>
            <a:r>
              <a:rPr lang="en">
                <a:solidFill>
                  <a:srgbClr val="000000"/>
                </a:solidFill>
              </a:rPr>
              <a:t> TARGET: IPHONE/IPAD, ANDROID ( ALL SCREEN TOUCH DEVICE)</a:t>
            </a:r>
          </a:p>
          <a:p>
            <a:pPr indent="0" mar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TARGET AUDIENCE:      </a:t>
            </a:r>
            <a:r>
              <a:rPr b="1" lang="en" sz="2400">
                <a:solidFill>
                  <a:srgbClr val="000000"/>
                </a:solidFill>
              </a:rPr>
              <a:t>Rated E</a:t>
            </a:r>
            <a:r>
              <a:rPr lang="en">
                <a:solidFill>
                  <a:srgbClr val="000000"/>
                </a:solidFill>
              </a:rPr>
              <a:t> For Everyone </a:t>
            </a:r>
          </a:p>
          <a:p>
            <a:pPr indent="0" mar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NO SEX              NO DRUGS       NO VIOLENCE      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650" y="2650800"/>
            <a:ext cx="1960474" cy="16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8500" y="2650800"/>
            <a:ext cx="1646799" cy="16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9600" y="2650800"/>
            <a:ext cx="1270017" cy="16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00" y="0"/>
            <a:ext cx="91873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latin typeface="Shadows Into Light"/>
                <a:ea typeface="Shadows Into Light"/>
                <a:cs typeface="Shadows Into Light"/>
                <a:sym typeface="Shadows Into Light"/>
              </a:rPr>
              <a:t>Here is A video About The Game.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video</a:t>
            </a:r>
          </a:p>
        </p:txBody>
      </p:sp>
      <p:sp>
        <p:nvSpPr>
          <p:cNvPr id="105" name="Shape 105">
            <a:hlinkClick r:id="rId5"/>
          </p:cNvPr>
          <p:cNvSpPr/>
          <p:nvPr/>
        </p:nvSpPr>
        <p:spPr>
          <a:xfrm>
            <a:off x="2010312" y="1152475"/>
            <a:ext cx="5123374" cy="3588274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400" y="0"/>
            <a:ext cx="91873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">
                <a:latin typeface="Shadows Into Light"/>
                <a:ea typeface="Shadows Into Light"/>
                <a:cs typeface="Shadows Into Light"/>
                <a:sym typeface="Shadows Into Light"/>
              </a:rPr>
              <a:t>Future Plans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                 </a:t>
            </a:r>
            <a:r>
              <a:rPr lang="en">
                <a:solidFill>
                  <a:srgbClr val="000000"/>
                </a:solidFill>
              </a:rPr>
              <a:t>LEVEL 2&amp;3 coming soon…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UI Improvements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                 More movement types of characters in progress</a:t>
            </a:r>
          </a:p>
          <a:p>
            <a:pPr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		  More interactable objects and more challenges for Chacco such as adding banana objects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	  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		   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